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2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FAC7-F40D-4A74-BA6A-791B9C0A7DE0}" type="datetimeFigureOut">
              <a:rPr lang="en-US"/>
              <a:pPr>
                <a:defRPr/>
              </a:pPr>
              <a:t>12/9/2011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E6120-BDBE-4F5C-9835-8439F6DDAD0E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FD865-E2D3-4216-99B1-7CA98CCD6A24}" type="datetimeFigureOut">
              <a:rPr lang="en-US"/>
              <a:pPr>
                <a:defRPr/>
              </a:pPr>
              <a:t>12/9/2011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9048-5CB1-42CE-91EA-8920967EB461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D0398-CFF7-4ED6-B0BC-C03204020F1B}" type="datetimeFigureOut">
              <a:rPr lang="en-US"/>
              <a:pPr>
                <a:defRPr/>
              </a:pPr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AB406-708B-478E-A2AE-D957D87DE009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B30FA-693C-41C0-B88B-E63B581D677D}" type="datetimeFigureOut">
              <a:rPr lang="en-US"/>
              <a:pPr>
                <a:defRPr/>
              </a:pPr>
              <a:t>12/9/2011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E35F5-8610-4AFF-BC42-BBB29FD822CE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99344-4CE8-4C04-8BD8-49B17E171355}" type="datetimeFigureOut">
              <a:rPr lang="en-US"/>
              <a:pPr>
                <a:defRPr/>
              </a:pPr>
              <a:t>12/9/2011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5E73D-31D7-4073-90DE-12487B039AF3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13B73-73FD-41D5-8CB4-AB9F263E3A97}" type="datetimeFigureOut">
              <a:rPr lang="en-US"/>
              <a:pPr>
                <a:defRPr/>
              </a:pPr>
              <a:t>12/9/2011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A3743-6910-483D-B8A8-CD9E1BF54ED5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3AF68-0513-4192-BCE8-FFB2E30DCA59}" type="datetimeFigureOut">
              <a:rPr lang="en-US"/>
              <a:pPr>
                <a:defRPr/>
              </a:pPr>
              <a:t>12/9/2011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13886-9093-4426-B8C8-D5AB35C56082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3D4BA-7C59-4C98-B174-496F4FB962C6}" type="datetimeFigureOut">
              <a:rPr lang="en-US"/>
              <a:pPr>
                <a:defRPr/>
              </a:pPr>
              <a:t>12/9/2011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8B48-475D-4FF5-AFE2-13885261A317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8F00B-8A0A-44FD-AF9E-EFC71B3AFB99}" type="datetimeFigureOut">
              <a:rPr lang="en-US"/>
              <a:pPr>
                <a:defRPr/>
              </a:pPr>
              <a:t>12/9/2011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D018B-12A7-4097-9BD5-B3BC56BBACAD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44C7-77C8-4707-BEFC-4B8A413EB565}" type="datetimeFigureOut">
              <a:rPr lang="en-US"/>
              <a:pPr>
                <a:defRPr/>
              </a:pPr>
              <a:t>12/9/2011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2A6D3-E2A8-4E21-8DE6-8901E9E560EA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07286-FFF5-4E4B-A2F9-039282FB2B14}" type="datetimeFigureOut">
              <a:rPr lang="en-US"/>
              <a:pPr>
                <a:defRPr/>
              </a:pPr>
              <a:t>12/9/2011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CC218-E8DE-4B2A-A54F-D2BDDE998548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057B0A-FB60-420B-BA0C-9B3904C21831}" type="datetimeFigureOut">
              <a:rPr lang="en-US"/>
              <a:pPr>
                <a:defRPr/>
              </a:pPr>
              <a:t>12/9/2011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E210515-DC6C-4E5F-BB78-855FA092DA61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9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71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zaki.com/jinfo/jart-fine.html" TargetMode="External"/><Relationship Id="rId7" Type="http://schemas.openxmlformats.org/officeDocument/2006/relationships/hyperlink" Target="http://edwardianpromenade.com/fashion/women-of-meiji-japan/" TargetMode="External"/><Relationship Id="rId2" Type="http://schemas.openxmlformats.org/officeDocument/2006/relationships/hyperlink" Target="http://www.stolaf.edu/courses/2004sem2/Art/260/bjerknes/essay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rsidemusic.com/historyJa.html#top" TargetMode="External"/><Relationship Id="rId5" Type="http://schemas.openxmlformats.org/officeDocument/2006/relationships/hyperlink" Target="http://outsiderjapan.pbworks.com/w/page/29881354/Western%20Music%20in%20Japan" TargetMode="External"/><Relationship Id="rId4" Type="http://schemas.openxmlformats.org/officeDocument/2006/relationships/hyperlink" Target="http://www.slideshare.net/anaatumbc/meiji-era-and-cloth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763000" cy="200458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smtClean="0"/>
              <a:t>西洋からの文化的な影響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000" smtClean="0"/>
              <a:t>ルピサン・ミシェル</a:t>
            </a:r>
            <a:r>
              <a:rPr lang="en-US" altLang="ja-JP" sz="2000" dirty="0" smtClean="0"/>
              <a:t>	JAPN302</a:t>
            </a:r>
            <a:r>
              <a:rPr lang="ja-JP" altLang="en-US" sz="2000" smtClean="0"/>
              <a:t>日本歴史</a:t>
            </a:r>
            <a:r>
              <a:rPr lang="en-US" altLang="ja-JP" sz="2000" dirty="0" smtClean="0"/>
              <a:t>	</a:t>
            </a:r>
            <a:r>
              <a:rPr lang="ja-JP" altLang="en-US" sz="2000" smtClean="0"/>
              <a:t>１２月４日２０１１年</a:t>
            </a:r>
            <a:endParaRPr lang="en-US" sz="2000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ja-JP" altLang="en-US" sz="2800" smtClean="0">
                <a:solidFill>
                  <a:srgbClr val="443329"/>
                </a:solidFill>
              </a:rPr>
              <a:t>明治時代～終戦</a:t>
            </a:r>
            <a:endParaRPr lang="ja-JP" altLang="en-US" sz="2800" smtClean="0">
              <a:solidFill>
                <a:srgbClr val="443329"/>
              </a:solidFill>
              <a:ea typeface="ＭＳ Ｐゴシック" charset="-128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716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0772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目次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990600" y="1554163"/>
            <a:ext cx="8001000" cy="4525962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ja-JP" altLang="en-US" sz="4000" smtClean="0"/>
              <a:t>バックグラウンド</a:t>
            </a:r>
            <a:endParaRPr lang="en-US" altLang="ja-JP" sz="4000" smtClean="0"/>
          </a:p>
          <a:p>
            <a:pPr eaLnBrk="1" hangingPunct="1">
              <a:buFont typeface="Arial" charset="0"/>
              <a:buChar char="•"/>
            </a:pPr>
            <a:r>
              <a:rPr lang="ja-JP" altLang="en-US" sz="4000" smtClean="0"/>
              <a:t>服　</a:t>
            </a:r>
            <a:endParaRPr lang="en-US" altLang="ja-JP" sz="4000" smtClean="0"/>
          </a:p>
          <a:p>
            <a:pPr eaLnBrk="1" hangingPunct="1">
              <a:buFont typeface="Arial" charset="0"/>
              <a:buChar char="•"/>
            </a:pPr>
            <a:r>
              <a:rPr lang="ja-JP" altLang="en-US" sz="4000" smtClean="0"/>
              <a:t>音楽</a:t>
            </a:r>
            <a:endParaRPr lang="en-US" altLang="ja-JP" sz="4000" smtClean="0"/>
          </a:p>
          <a:p>
            <a:pPr eaLnBrk="1" hangingPunct="1">
              <a:buFont typeface="Arial" charset="0"/>
              <a:buChar char="•"/>
            </a:pPr>
            <a:r>
              <a:rPr lang="ja-JP" altLang="en-US" sz="4000" smtClean="0"/>
              <a:t>芸術</a:t>
            </a:r>
            <a:endParaRPr lang="en-US" altLang="ja-JP" sz="4000" smtClean="0"/>
          </a:p>
          <a:p>
            <a:pPr eaLnBrk="1" hangingPunct="1">
              <a:buFont typeface="Arial" charset="0"/>
              <a:buChar char="•"/>
            </a:pPr>
            <a:r>
              <a:rPr lang="ja-JP" altLang="en-US" sz="4000" smtClean="0"/>
              <a:t>結論</a:t>
            </a:r>
            <a:endParaRPr lang="ja-JP" altLang="en-US" sz="4000" smtClean="0">
              <a:ea typeface="ＭＳ Ｐゴシック" charset="-128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362200"/>
            <a:ext cx="30781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バックグラウンド：明治維新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ja-JP" altLang="en-US" smtClean="0"/>
              <a:t>開国（１８５４年）</a:t>
            </a:r>
            <a:endParaRPr lang="en-US" altLang="ja-JP" smtClean="0"/>
          </a:p>
          <a:p>
            <a:pPr eaLnBrk="1" hangingPunct="1">
              <a:buFont typeface="Arial" charset="0"/>
              <a:buChar char="•"/>
            </a:pPr>
            <a:r>
              <a:rPr lang="ja-JP" altLang="en-US" smtClean="0"/>
              <a:t>明治政府（１８６７年）</a:t>
            </a:r>
            <a:endParaRPr lang="en-US" altLang="ja-JP" smtClean="0"/>
          </a:p>
          <a:p>
            <a:pPr eaLnBrk="1" hangingPunct="1">
              <a:buFont typeface="Arial" charset="0"/>
              <a:buChar char="•"/>
            </a:pPr>
            <a:r>
              <a:rPr lang="ja-JP" altLang="en-US" smtClean="0"/>
              <a:t>外国の文化が入って来た</a:t>
            </a:r>
            <a:endParaRPr lang="ja-JP" altLang="en-US" smtClean="0">
              <a:ea typeface="ＭＳ Ｐゴシック" charset="-128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581400"/>
            <a:ext cx="518160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服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ja-JP" altLang="en-US" smtClean="0"/>
              <a:t>軍隊のユニフォーム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ja-JP" altLang="en-US" smtClean="0"/>
              <a:t>１８７０年</a:t>
            </a:r>
            <a:r>
              <a:rPr lang="ja-JP" altLang="en-US" smtClean="0">
                <a:sym typeface="Wingdings 3"/>
              </a:rPr>
              <a:t></a:t>
            </a:r>
            <a:r>
              <a:rPr lang="ja-JP" altLang="en-US" smtClean="0"/>
              <a:t>明治天皇の洋服法律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ja-JP" altLang="en-US" smtClean="0"/>
              <a:t>１８８０年</a:t>
            </a:r>
            <a:r>
              <a:rPr lang="ja-JP" altLang="en-US" smtClean="0">
                <a:sym typeface="Wingdings 3"/>
              </a:rPr>
              <a:t>男性、</a:t>
            </a:r>
            <a:r>
              <a:rPr lang="ja-JP" altLang="en-US" smtClean="0"/>
              <a:t>身分が高い女性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ja-JP" altLang="en-US" smtClean="0"/>
              <a:t>外</a:t>
            </a:r>
            <a:r>
              <a:rPr lang="ja-JP" altLang="en-US" smtClean="0">
                <a:sym typeface="Wingdings 3"/>
              </a:rPr>
              <a:t></a:t>
            </a:r>
            <a:r>
              <a:rPr lang="ja-JP" altLang="en-US" smtClean="0"/>
              <a:t>洋服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ja-JP" altLang="en-US" smtClean="0"/>
              <a:t>家</a:t>
            </a:r>
            <a:r>
              <a:rPr lang="ja-JP" altLang="en-US" smtClean="0">
                <a:sym typeface="Wingdings 3"/>
              </a:rPr>
              <a:t></a:t>
            </a:r>
            <a:r>
              <a:rPr lang="ja-JP" altLang="en-US" smtClean="0"/>
              <a:t>和服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ja-JP" altLang="en-US" smtClean="0"/>
              <a:t>着物の変化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ja-JP" altLang="en-US" smtClean="0"/>
              <a:t>アクセサリー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ja-JP" altLang="en-US" smtClean="0"/>
              <a:t>２ピース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ja-JP" altLang="en-US" smtClean="0"/>
              <a:t>昭和の初期（～１９２６年）</a:t>
            </a:r>
            <a:endParaRPr lang="en-US" altLang="ja-JP" dirty="0" smtClean="0"/>
          </a:p>
          <a:p>
            <a:pPr lvl="1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ja-JP" altLang="en-US" smtClean="0"/>
              <a:t>ほとんどの人は洋服を着る</a:t>
            </a:r>
            <a:endParaRPr lang="en-US" altLang="ja-JP" dirty="0" smtClean="0"/>
          </a:p>
        </p:txBody>
      </p:sp>
      <p:pic>
        <p:nvPicPr>
          <p:cNvPr id="16387" name="Picture 5" descr="Meiji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971800"/>
            <a:ext cx="29146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例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30241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 t="12152"/>
          <a:stretch>
            <a:fillRect/>
          </a:stretch>
        </p:blipFill>
        <p:spPr bwMode="auto">
          <a:xfrm>
            <a:off x="5943600" y="228600"/>
            <a:ext cx="28575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04800"/>
            <a:ext cx="2181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429000"/>
            <a:ext cx="21415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3657600"/>
            <a:ext cx="22098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4413" y="3505200"/>
            <a:ext cx="3938587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音楽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開国した後</a:t>
            </a:r>
            <a:r>
              <a:rPr lang="ja-JP" altLang="en-US" smtClean="0">
                <a:sym typeface="Wingdings 3" pitchFamily="18" charset="2"/>
              </a:rPr>
              <a:t></a:t>
            </a:r>
            <a:r>
              <a:rPr lang="ja-JP" altLang="en-US" smtClean="0"/>
              <a:t>ブラスバンド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１９２０年</a:t>
            </a:r>
            <a:r>
              <a:rPr lang="ja-JP" altLang="en-US" smtClean="0">
                <a:sym typeface="Wingdings 3" pitchFamily="18" charset="2"/>
              </a:rPr>
              <a:t></a:t>
            </a:r>
            <a:r>
              <a:rPr lang="ja-JP" altLang="en-US" smtClean="0"/>
              <a:t>シャンソン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１９３０年</a:t>
            </a:r>
            <a:r>
              <a:rPr lang="ja-JP" altLang="en-US" smtClean="0">
                <a:sym typeface="Wingdings 3" pitchFamily="18" charset="2"/>
              </a:rPr>
              <a:t></a:t>
            </a:r>
            <a:r>
              <a:rPr lang="ja-JP" altLang="en-US" smtClean="0"/>
              <a:t>ジャズ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タンゴ</a:t>
            </a:r>
            <a:r>
              <a:rPr lang="ja-JP" altLang="en-US" smtClean="0">
                <a:sym typeface="Wingdings 3" pitchFamily="18" charset="2"/>
              </a:rPr>
              <a:t></a:t>
            </a:r>
            <a:r>
              <a:rPr lang="ja-JP" altLang="en-US" smtClean="0"/>
              <a:t>ダンスホール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戦争中</a:t>
            </a:r>
            <a:r>
              <a:rPr lang="ja-JP" altLang="en-US" smtClean="0">
                <a:sym typeface="Wingdings 3" pitchFamily="18" charset="2"/>
              </a:rPr>
              <a:t></a:t>
            </a:r>
            <a:r>
              <a:rPr lang="ja-JP" altLang="en-US" smtClean="0"/>
              <a:t>禁止された</a:t>
            </a:r>
            <a:endParaRPr lang="ja-JP" altLang="en-US" smtClean="0">
              <a:ea typeface="ＭＳ Ｐゴシック" charset="-128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81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572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芸術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洋画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水彩絵の具、油絵の具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ヨーロッパで勉強した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安井曾太郎</a:t>
            </a:r>
            <a:endParaRPr lang="ja-JP" altLang="en-US" smtClean="0">
              <a:ea typeface="ＭＳ Ｐゴシック" charset="-128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533400"/>
            <a:ext cx="2543175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86200"/>
            <a:ext cx="3810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962400"/>
            <a:ext cx="35623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結論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明治時代外国文化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西洋の影響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文化的な変化</a:t>
            </a:r>
            <a:endParaRPr lang="ja-JP" altLang="en-US" smtClean="0">
              <a:ea typeface="ＭＳ Ｐゴシック" charset="-128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733800"/>
            <a:ext cx="58039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517525"/>
            <a:ext cx="40386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mtClean="0"/>
              <a:t>参考文献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1800" smtClean="0">
                <a:ea typeface="ＭＳ Ｐゴシック" charset="-128"/>
              </a:rPr>
              <a:t>Bjerknes, Linnea, “Western Influence on Japanese Traditions”, St. Olaf College, Accessed December 7, 2011 From </a:t>
            </a:r>
            <a:r>
              <a:rPr lang="en-US" altLang="ja-JP" sz="1800" u="sng" smtClean="0">
                <a:ea typeface="ＭＳ Ｐゴシック" charset="-128"/>
                <a:hlinkClick r:id="rId2"/>
              </a:rPr>
              <a:t>http://www.stolaf.edu/courses/2004sem2/Art/260/bjerknes/essay.htm</a:t>
            </a:r>
            <a:endParaRPr lang="en-US" altLang="ja-JP" sz="180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800" smtClean="0">
                <a:ea typeface="ＭＳ Ｐゴシック" charset="-128"/>
              </a:rPr>
              <a:t>“Chronology of Japan’s Fine Arts”, July 2, 1996, </a:t>
            </a:r>
            <a:r>
              <a:rPr lang="en-US" altLang="ja-JP" sz="1800" i="1" smtClean="0">
                <a:ea typeface="ＭＳ Ｐゴシック" charset="-128"/>
              </a:rPr>
              <a:t>The Web Kanazaki</a:t>
            </a:r>
            <a:r>
              <a:rPr lang="en-US" altLang="ja-JP" sz="1800" smtClean="0">
                <a:ea typeface="ＭＳ Ｐゴシック" charset="-128"/>
              </a:rPr>
              <a:t>, Accessed November 27, 2011 from </a:t>
            </a:r>
            <a:r>
              <a:rPr lang="en-US" altLang="ja-JP" sz="1800" u="sng" smtClean="0">
                <a:ea typeface="ＭＳ Ｐゴシック" charset="-128"/>
                <a:hlinkClick r:id="rId3"/>
              </a:rPr>
              <a:t>http://www.kanzaki.com/jinfo/jart-fine.html</a:t>
            </a:r>
            <a:endParaRPr lang="en-US" altLang="ja-JP" sz="180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800" smtClean="0">
                <a:ea typeface="ＭＳ Ｐゴシック" charset="-128"/>
              </a:rPr>
              <a:t>“Meiji Era and Clothing” Slide Share, Accessed November 27, 2011 from </a:t>
            </a:r>
            <a:r>
              <a:rPr lang="en-US" altLang="ja-JP" sz="1800" u="sng" smtClean="0">
                <a:ea typeface="ＭＳ Ｐゴシック" charset="-128"/>
                <a:hlinkClick r:id="rId4"/>
              </a:rPr>
              <a:t>http://www.slideshare.net/anaatumbc/meiji-era-and-clothing</a:t>
            </a:r>
            <a:endParaRPr lang="en-US" altLang="ja-JP" sz="180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800" smtClean="0">
                <a:ea typeface="ＭＳ Ｐゴシック" charset="-128"/>
              </a:rPr>
              <a:t>Shotkus, Robert, “Western Music Japan”, Outsider Japan, Accessed December 7, 2011 from </a:t>
            </a:r>
            <a:r>
              <a:rPr lang="en-US" altLang="ja-JP" sz="1800" u="sng" smtClean="0">
                <a:ea typeface="ＭＳ Ｐゴシック" charset="-128"/>
                <a:hlinkClick r:id="rId5"/>
              </a:rPr>
              <a:t>http://outsiderjapan.pbworks.com/w/page/29881354/Western%20Music%20in%20Japan</a:t>
            </a:r>
            <a:endParaRPr lang="en-US" altLang="ja-JP" sz="180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800" smtClean="0">
                <a:ea typeface="ＭＳ Ｐゴシック" charset="-128"/>
              </a:rPr>
              <a:t>“The History of Japanese Music”, </a:t>
            </a:r>
            <a:r>
              <a:rPr lang="en-US" altLang="ja-JP" sz="1800" i="1" smtClean="0">
                <a:ea typeface="ＭＳ Ｐゴシック" charset="-128"/>
              </a:rPr>
              <a:t>Far Side Music</a:t>
            </a:r>
            <a:r>
              <a:rPr lang="en-US" altLang="ja-JP" sz="1800" smtClean="0">
                <a:ea typeface="ＭＳ Ｐゴシック" charset="-128"/>
              </a:rPr>
              <a:t>, Accessed November 27, 2011 from </a:t>
            </a:r>
            <a:r>
              <a:rPr lang="en-US" altLang="ja-JP" sz="1800" u="sng" smtClean="0">
                <a:ea typeface="ＭＳ Ｐゴシック" charset="-128"/>
                <a:hlinkClick r:id="rId6"/>
              </a:rPr>
              <a:t>http://www.farsidemusic.com/historyJa.html#top</a:t>
            </a:r>
            <a:endParaRPr lang="en-US" altLang="ja-JP" sz="180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800" smtClean="0">
                <a:ea typeface="ＭＳ Ｐゴシック" charset="-128"/>
              </a:rPr>
              <a:t> “Women of Meiji Japan &amp;Western Fashion”, March 15, 2010, </a:t>
            </a:r>
            <a:r>
              <a:rPr lang="en-US" altLang="ja-JP" sz="1800" i="1" smtClean="0">
                <a:ea typeface="ＭＳ Ｐゴシック" charset="-128"/>
              </a:rPr>
              <a:t>Edwardian Promenade</a:t>
            </a:r>
            <a:r>
              <a:rPr lang="en-US" altLang="ja-JP" sz="1800" smtClean="0">
                <a:ea typeface="ＭＳ Ｐゴシック" charset="-128"/>
              </a:rPr>
              <a:t>, Accessed November 27, 2011 from </a:t>
            </a:r>
            <a:r>
              <a:rPr lang="en-US" altLang="ja-JP" sz="1800" u="sng" smtClean="0">
                <a:ea typeface="ＭＳ Ｐゴシック" charset="-128"/>
                <a:hlinkClick r:id="rId7"/>
              </a:rPr>
              <a:t>http://edwardianpromenade.com/fashion/women-of-meiji-japan/</a:t>
            </a:r>
            <a:endParaRPr lang="en-US" altLang="ja-JP" sz="180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180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805</TotalTime>
  <Words>288</Words>
  <Application>Microsoft Office PowerPoint</Application>
  <PresentationFormat>画面に合わせる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デザイン テンプレート</vt:lpstr>
      </vt:variant>
      <vt:variant>
        <vt:i4>9</vt:i4>
      </vt:variant>
      <vt:variant>
        <vt:lpstr>スライド タイトル</vt:lpstr>
      </vt:variant>
      <vt:variant>
        <vt:i4>9</vt:i4>
      </vt:variant>
    </vt:vector>
  </HeadingPairs>
  <TitlesOfParts>
    <vt:vector size="26" baseType="lpstr">
      <vt:lpstr>Arial</vt:lpstr>
      <vt:lpstr>ＭＳ Ｐゴシック</vt:lpstr>
      <vt:lpstr>Franklin Gothic Medium</vt:lpstr>
      <vt:lpstr>Franklin Gothic Book</vt:lpstr>
      <vt:lpstr>Wingdings 2</vt:lpstr>
      <vt:lpstr>Calibri</vt:lpstr>
      <vt:lpstr>HGｺﾞｼｯｸE</vt:lpstr>
      <vt:lpstr>Wingdings 3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 Lupisan</dc:creator>
  <cp:lastModifiedBy>鈴木晴奈</cp:lastModifiedBy>
  <cp:revision>62</cp:revision>
  <dcterms:created xsi:type="dcterms:W3CDTF">2011-12-04T05:17:21Z</dcterms:created>
  <dcterms:modified xsi:type="dcterms:W3CDTF">2011-12-08T23:16:35Z</dcterms:modified>
</cp:coreProperties>
</file>